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8" r:id="rId3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252" y="-1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71BB8-FB03-4B90-AA16-EB8F835ADB37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AD501-DDC3-4E27-A6F2-E73284F816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8894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90E0-C3EB-4CD5-9CE2-5296F77C99A4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25FE-7F84-4837-A99C-0CE069D823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877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90E0-C3EB-4CD5-9CE2-5296F77C99A4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25FE-7F84-4837-A99C-0CE069D823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4532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90E0-C3EB-4CD5-9CE2-5296F77C99A4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25FE-7F84-4837-A99C-0CE069D823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089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90E0-C3EB-4CD5-9CE2-5296F77C99A4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25FE-7F84-4837-A99C-0CE069D823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3532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90E0-C3EB-4CD5-9CE2-5296F77C99A4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25FE-7F84-4837-A99C-0CE069D823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4372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90E0-C3EB-4CD5-9CE2-5296F77C99A4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25FE-7F84-4837-A99C-0CE069D823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22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90E0-C3EB-4CD5-9CE2-5296F77C99A4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25FE-7F84-4837-A99C-0CE069D823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4218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90E0-C3EB-4CD5-9CE2-5296F77C99A4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25FE-7F84-4837-A99C-0CE069D823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9883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90E0-C3EB-4CD5-9CE2-5296F77C99A4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25FE-7F84-4837-A99C-0CE069D823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456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90E0-C3EB-4CD5-9CE2-5296F77C99A4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25FE-7F84-4837-A99C-0CE069D823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738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90E0-C3EB-4CD5-9CE2-5296F77C99A4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25FE-7F84-4837-A99C-0CE069D823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840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390E0-C3EB-4CD5-9CE2-5296F77C99A4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125FE-7F84-4837-A99C-0CE069D823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436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gabriela.sindicatoruralbp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8" y="149766"/>
            <a:ext cx="1458162" cy="1469906"/>
          </a:xfrm>
          <a:prstGeom prst="rect">
            <a:avLst/>
          </a:prstGeom>
        </p:spPr>
      </p:pic>
      <p:sp>
        <p:nvSpPr>
          <p:cNvPr id="10" name="Título 9"/>
          <p:cNvSpPr>
            <a:spLocks noGrp="1"/>
          </p:cNvSpPr>
          <p:nvPr>
            <p:ph type="title"/>
          </p:nvPr>
        </p:nvSpPr>
        <p:spPr>
          <a:xfrm>
            <a:off x="1484784" y="251520"/>
            <a:ext cx="5112569" cy="1008112"/>
          </a:xfrm>
        </p:spPr>
        <p:txBody>
          <a:bodyPr>
            <a:normAutofit/>
          </a:bodyPr>
          <a:lstStyle/>
          <a:p>
            <a:r>
              <a:rPr lang="pt-BR" sz="2400" smtClean="0"/>
              <a:t>SINDICATO RURAL DE BRAGANÇA PAULISTA </a:t>
            </a:r>
            <a:endParaRPr lang="pt-BR" sz="2400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342900" y="1331640"/>
            <a:ext cx="6172200" cy="7560840"/>
          </a:xfrm>
        </p:spPr>
        <p:txBody>
          <a:bodyPr/>
          <a:lstStyle/>
          <a:p>
            <a:pPr marL="0" lvl="0" indent="0" algn="ctr">
              <a:buNone/>
            </a:pPr>
            <a:r>
              <a:rPr lang="pt-BR" sz="3600" b="1" u="sng" dirty="0" smtClean="0">
                <a:solidFill>
                  <a:srgbClr val="00B050"/>
                </a:solidFill>
              </a:rPr>
              <a:t>SERVIÇOS </a:t>
            </a:r>
          </a:p>
          <a:p>
            <a:pPr marL="0" indent="0" algn="ctr">
              <a:buNone/>
            </a:pPr>
            <a:endParaRPr lang="pt-BR" sz="2400" dirty="0" smtClean="0"/>
          </a:p>
          <a:p>
            <a:pPr marL="0" indent="0" algn="ctr">
              <a:buNone/>
            </a:pPr>
            <a:endParaRPr lang="pt-BR" sz="2400" dirty="0" smtClean="0"/>
          </a:p>
          <a:p>
            <a:pPr marL="0" indent="0" algn="ctr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1400" b="1" u="sng" dirty="0"/>
          </a:p>
          <a:p>
            <a:pPr algn="just"/>
            <a:endParaRPr lang="pt-BR" sz="1050" b="1" u="sng" dirty="0" smtClean="0"/>
          </a:p>
          <a:p>
            <a:pPr algn="just"/>
            <a:r>
              <a:rPr lang="pt-BR" sz="1600" b="1" u="sng" dirty="0" smtClean="0"/>
              <a:t>CAR</a:t>
            </a:r>
            <a:r>
              <a:rPr lang="pt-BR" sz="1600" dirty="0" smtClean="0"/>
              <a:t>- Cadastro Ambiental Rural </a:t>
            </a:r>
          </a:p>
          <a:p>
            <a:pPr lvl="0" algn="just"/>
            <a:r>
              <a:rPr lang="pt-BR" sz="1600" b="1" u="sng" dirty="0" smtClean="0"/>
              <a:t>OUTORGA RURAL</a:t>
            </a:r>
            <a:r>
              <a:rPr lang="pt-BR" sz="1600" u="sng" dirty="0" smtClean="0"/>
              <a:t> </a:t>
            </a:r>
            <a:r>
              <a:rPr lang="pt-BR" sz="1600" dirty="0" smtClean="0"/>
              <a:t>– Direito do Uso da Água</a:t>
            </a:r>
          </a:p>
          <a:p>
            <a:pPr lvl="0" algn="just"/>
            <a:r>
              <a:rPr lang="pt-BR" sz="1600" b="1" u="sng" dirty="0" smtClean="0"/>
              <a:t>DAP*: Declaração de Aptidão ao Pronaf</a:t>
            </a:r>
            <a:r>
              <a:rPr lang="pt-BR" sz="1600" b="1" dirty="0" smtClean="0"/>
              <a:t>: </a:t>
            </a:r>
            <a:r>
              <a:rPr lang="pt-BR" sz="1600" dirty="0" smtClean="0"/>
              <a:t>serviço sujeito a enquadramento (consultar os procedimentos no Sindicato Rural de Bragança Paulista) </a:t>
            </a:r>
          </a:p>
          <a:p>
            <a:pPr lvl="0" algn="just"/>
            <a:r>
              <a:rPr lang="pt-BR" sz="1600" b="1" u="sng" dirty="0" smtClean="0"/>
              <a:t>Serviços de Contabilidade Rural </a:t>
            </a:r>
            <a:r>
              <a:rPr lang="pt-BR" sz="1600" dirty="0" smtClean="0"/>
              <a:t>(ITR, CNPJ do produtor rural, entre outros.) </a:t>
            </a:r>
          </a:p>
          <a:p>
            <a:pPr lvl="0" algn="just"/>
            <a:r>
              <a:rPr lang="pt-BR" sz="1600" b="1" u="sng" dirty="0" smtClean="0"/>
              <a:t>Planejamento Agropecuário e projetos para financiamento de crédito rural. </a:t>
            </a:r>
            <a:endParaRPr lang="pt-BR" sz="2800" b="1" u="sng" dirty="0" smtClean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endParaRPr lang="pt-BR" sz="1400" b="1" u="sng" dirty="0" smtClean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r>
              <a:rPr lang="pt-BR" sz="2400" b="1" u="sng" dirty="0" smtClean="0">
                <a:solidFill>
                  <a:srgbClr val="FF0000"/>
                </a:solidFill>
              </a:rPr>
              <a:t>SEJA UM ASSOCIADO E APROVEITE DAS CONDIÇÕES ESPECIAIS PARA OS ASSOCIADOS !! </a:t>
            </a:r>
          </a:p>
          <a:p>
            <a:pPr marL="0" indent="0" algn="ctr">
              <a:buNone/>
            </a:pPr>
            <a:endParaRPr lang="pt-BR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2216809"/>
            <a:ext cx="4752528" cy="112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tângulo 12"/>
          <p:cNvSpPr/>
          <p:nvPr/>
        </p:nvSpPr>
        <p:spPr>
          <a:xfrm>
            <a:off x="314654" y="7524328"/>
            <a:ext cx="635470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u="sng" dirty="0"/>
              <a:t>INFORMAÇÕES E SOLICITAÇÕES </a:t>
            </a:r>
            <a:r>
              <a:rPr lang="pt-BR" sz="1600" dirty="0" smtClean="0"/>
              <a:t>:  </a:t>
            </a:r>
            <a:r>
              <a:rPr lang="pt-BR" sz="1400" dirty="0"/>
              <a:t>(11) 4034-0440 / (11) </a:t>
            </a:r>
            <a:r>
              <a:rPr lang="pt-BR" sz="1400" dirty="0" smtClean="0"/>
              <a:t>4033-2019.</a:t>
            </a:r>
          </a:p>
          <a:p>
            <a:endParaRPr lang="pt-BR" sz="1400" b="1" dirty="0"/>
          </a:p>
          <a:p>
            <a:r>
              <a:rPr lang="pt-BR" sz="1600" b="1" u="sng" dirty="0" smtClean="0"/>
              <a:t>E-mail</a:t>
            </a:r>
            <a:r>
              <a:rPr lang="pt-BR" sz="1600" u="sng" dirty="0"/>
              <a:t>:</a:t>
            </a:r>
            <a:r>
              <a:rPr lang="pt-BR" sz="1600" dirty="0"/>
              <a:t> </a:t>
            </a:r>
            <a:r>
              <a:rPr lang="pt-BR" sz="1400" u="sng" dirty="0"/>
              <a:t>pmcrodrigocr@gmail.com </a:t>
            </a:r>
            <a:r>
              <a:rPr lang="pt-BR" sz="1400" u="sng" dirty="0" smtClean="0"/>
              <a:t>/ </a:t>
            </a:r>
            <a:r>
              <a:rPr lang="pt-BR" sz="1400" u="sng" dirty="0" smtClean="0">
                <a:hlinkClick r:id="rId4"/>
              </a:rPr>
              <a:t>gabriela.sindicatoruralbp@gmail.com</a:t>
            </a:r>
            <a:endParaRPr lang="pt-BR" sz="1400" u="sng" dirty="0" smtClean="0"/>
          </a:p>
          <a:p>
            <a:endParaRPr lang="pt-BR" sz="1400" dirty="0"/>
          </a:p>
          <a:p>
            <a:r>
              <a:rPr lang="pt-BR" sz="1600" b="1" u="sng" dirty="0"/>
              <a:t>Endereço:</a:t>
            </a:r>
            <a:r>
              <a:rPr lang="pt-BR" sz="1600" b="1" dirty="0"/>
              <a:t> </a:t>
            </a:r>
            <a:r>
              <a:rPr lang="pt-BR" sz="1400" dirty="0"/>
              <a:t>Rua Cândido de Moraes </a:t>
            </a:r>
            <a:r>
              <a:rPr lang="pt-BR" sz="1400" dirty="0" smtClean="0"/>
              <a:t>Leme 455, </a:t>
            </a:r>
            <a:r>
              <a:rPr lang="pt-BR" sz="1400" dirty="0"/>
              <a:t>Vila Municipal, Bragança Paulista/SP.</a:t>
            </a:r>
            <a:endParaRPr lang="pt-BR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192" y="2340227"/>
            <a:ext cx="1512169" cy="965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494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8" y="149766"/>
            <a:ext cx="1029566" cy="1037858"/>
          </a:xfrm>
          <a:prstGeom prst="rect">
            <a:avLst/>
          </a:prstGeom>
        </p:spPr>
      </p:pic>
      <p:sp>
        <p:nvSpPr>
          <p:cNvPr id="10" name="Título 9"/>
          <p:cNvSpPr>
            <a:spLocks noGrp="1"/>
          </p:cNvSpPr>
          <p:nvPr>
            <p:ph type="title"/>
          </p:nvPr>
        </p:nvSpPr>
        <p:spPr>
          <a:xfrm>
            <a:off x="1196752" y="-108520"/>
            <a:ext cx="5112569" cy="1008112"/>
          </a:xfrm>
        </p:spPr>
        <p:txBody>
          <a:bodyPr>
            <a:normAutofit/>
          </a:bodyPr>
          <a:lstStyle/>
          <a:p>
            <a:r>
              <a:rPr lang="pt-BR" sz="1800" dirty="0" smtClean="0"/>
              <a:t>SINDICATO RURAL DE BRAGANÇA PAULISTA </a:t>
            </a:r>
            <a:endParaRPr lang="pt-BR" sz="1800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16632" y="539553"/>
            <a:ext cx="6624736" cy="8424936"/>
          </a:xfrm>
        </p:spPr>
        <p:txBody>
          <a:bodyPr/>
          <a:lstStyle/>
          <a:p>
            <a:pPr marL="0" lvl="0" indent="0" algn="ctr">
              <a:buNone/>
            </a:pPr>
            <a:r>
              <a:rPr lang="pt-BR" sz="2800" b="1" u="sng" dirty="0" smtClean="0">
                <a:solidFill>
                  <a:srgbClr val="00B050"/>
                </a:solidFill>
              </a:rPr>
              <a:t>CONVÊNIOS </a:t>
            </a:r>
          </a:p>
          <a:p>
            <a:pPr marL="0" indent="0" algn="ctr">
              <a:buNone/>
            </a:pPr>
            <a:endParaRPr lang="pt-BR" sz="2400" dirty="0"/>
          </a:p>
          <a:p>
            <a:pPr marL="0" indent="0" algn="ctr">
              <a:buNone/>
            </a:pPr>
            <a:endParaRPr lang="pt-BR" sz="2400" dirty="0" smtClean="0"/>
          </a:p>
          <a:p>
            <a:pPr marL="0" indent="0" algn="ctr">
              <a:buNone/>
            </a:pPr>
            <a:endParaRPr lang="pt-BR" sz="2400" dirty="0" smtClean="0"/>
          </a:p>
          <a:p>
            <a:endParaRPr lang="pt-BR" sz="1600" b="1" dirty="0" smtClean="0"/>
          </a:p>
          <a:p>
            <a:endParaRPr lang="pt-BR" sz="1600" b="1" dirty="0"/>
          </a:p>
          <a:p>
            <a:pPr marL="0" lvl="0" indent="0" algn="ctr">
              <a:buNone/>
            </a:pPr>
            <a:endParaRPr lang="pt-BR" sz="1050" b="1" dirty="0" smtClean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endParaRPr lang="pt-BR" sz="2400" b="1" u="sng" dirty="0" smtClean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endParaRPr lang="pt-BR" sz="2400" b="1" u="sng" dirty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endParaRPr lang="pt-BR" sz="2400" b="1" u="sng" dirty="0" smtClean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endParaRPr lang="pt-BR" sz="2400" b="1" u="sng" dirty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endParaRPr lang="pt-BR" sz="2400" b="1" u="sng" dirty="0" smtClean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endParaRPr lang="pt-BR" sz="2400" b="1" u="sng" dirty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endParaRPr lang="pt-BR" sz="2400" b="1" u="sng" dirty="0" smtClean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endParaRPr lang="pt-BR" sz="2400" b="1" u="sng" dirty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endParaRPr lang="pt-BR" sz="2400" b="1" u="sng" dirty="0" smtClean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214" y="1073640"/>
            <a:ext cx="4083002" cy="1338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260648" y="1547664"/>
            <a:ext cx="6408712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400" b="1" u="sng" dirty="0" smtClean="0"/>
          </a:p>
          <a:p>
            <a:endParaRPr lang="pt-BR" sz="1400" b="1" u="sng" dirty="0"/>
          </a:p>
          <a:p>
            <a:pPr algn="ctr"/>
            <a:endParaRPr lang="pt-BR" sz="2000" b="1" u="sng" dirty="0" smtClean="0">
              <a:solidFill>
                <a:srgbClr val="FF0000"/>
              </a:solidFill>
            </a:endParaRPr>
          </a:p>
          <a:p>
            <a:pPr algn="ctr"/>
            <a:endParaRPr lang="pt-BR" sz="1000" b="1" u="sng" dirty="0" smtClean="0">
              <a:solidFill>
                <a:srgbClr val="FF0000"/>
              </a:solidFill>
            </a:endParaRPr>
          </a:p>
          <a:p>
            <a:pPr algn="ctr"/>
            <a:r>
              <a:rPr lang="pt-BR" sz="2000" b="1" u="sng" dirty="0" smtClean="0">
                <a:solidFill>
                  <a:srgbClr val="FF0000"/>
                </a:solidFill>
              </a:rPr>
              <a:t>BENEFÍCIOS </a:t>
            </a:r>
            <a:r>
              <a:rPr lang="pt-BR" sz="2000" b="1" u="sng" dirty="0">
                <a:solidFill>
                  <a:srgbClr val="FF0000"/>
                </a:solidFill>
              </a:rPr>
              <a:t>PARA OS </a:t>
            </a:r>
            <a:r>
              <a:rPr lang="pt-BR" sz="2000" b="1" u="sng" dirty="0" smtClean="0">
                <a:solidFill>
                  <a:srgbClr val="FF0000"/>
                </a:solidFill>
              </a:rPr>
              <a:t>ASSOCIADOS</a:t>
            </a:r>
          </a:p>
          <a:p>
            <a:pPr algn="ctr"/>
            <a:endParaRPr lang="pt-BR" sz="12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1400" b="1" u="sng" dirty="0"/>
              <a:t>LAGRO- Laboratório de Análise:</a:t>
            </a:r>
            <a:r>
              <a:rPr lang="pt-BR" sz="1400" dirty="0"/>
              <a:t> 25% de desconto na tabela de serviços realizados + taxa de envio*  </a:t>
            </a:r>
          </a:p>
          <a:p>
            <a:pPr algn="just"/>
            <a:r>
              <a:rPr lang="pt-BR" sz="1400" b="1" dirty="0" smtClean="0"/>
              <a:t>	*</a:t>
            </a:r>
            <a:r>
              <a:rPr lang="pt-BR" sz="1400" dirty="0"/>
              <a:t>A taxa de envio no valor de R$ 22,00/análise</a:t>
            </a:r>
            <a:r>
              <a:rPr lang="pt-BR" sz="1400" b="1" dirty="0"/>
              <a:t> </a:t>
            </a:r>
            <a:r>
              <a:rPr lang="pt-BR" sz="1400" dirty="0"/>
              <a:t>será realizada pelo </a:t>
            </a:r>
            <a:r>
              <a:rPr lang="pt-BR" sz="1400" dirty="0" smtClean="0"/>
              <a:t>	Sindicato </a:t>
            </a:r>
            <a:r>
              <a:rPr lang="pt-BR" sz="1400" dirty="0"/>
              <a:t>Rural de Bragança Paulista e sem custo para os Associados. </a:t>
            </a:r>
            <a:endParaRPr lang="pt-BR" sz="1400" dirty="0" smtClean="0"/>
          </a:p>
          <a:p>
            <a:pPr algn="just"/>
            <a:endParaRPr lang="pt-BR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1" u="sng" dirty="0" smtClean="0"/>
              <a:t>AGROBRASIL (Assistência Técnica – Planejamento Agropecuário)</a:t>
            </a:r>
            <a:r>
              <a:rPr lang="pt-BR" sz="1400" dirty="0" smtClean="0"/>
              <a:t>: 20% de desconto do valor referente a taxa cobrada*</a:t>
            </a:r>
          </a:p>
          <a:p>
            <a:pPr algn="just"/>
            <a:r>
              <a:rPr lang="pt-BR" sz="1400" dirty="0"/>
              <a:t>	</a:t>
            </a:r>
            <a:r>
              <a:rPr lang="pt-BR" sz="1400" dirty="0" smtClean="0"/>
              <a:t>*Taxa cobrada = 2% do valor total do projeto de financiamento de crédito  	rural  	</a:t>
            </a:r>
            <a:endParaRPr lang="pt-BR" sz="14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1400" b="1" u="sng" dirty="0"/>
              <a:t>PROMIP – Manejo Integrado de Pragas:</a:t>
            </a:r>
            <a:r>
              <a:rPr lang="pt-BR" sz="1400" b="1" dirty="0"/>
              <a:t> </a:t>
            </a:r>
            <a:r>
              <a:rPr lang="pt-BR" sz="1400" dirty="0"/>
              <a:t>Preços Especiais aos Associados consultar com Dra. </a:t>
            </a:r>
            <a:r>
              <a:rPr lang="pt-BR" sz="1400" dirty="0" err="1"/>
              <a:t>Lillian</a:t>
            </a:r>
            <a:r>
              <a:rPr lang="pt-BR" sz="1400" dirty="0"/>
              <a:t> Silveira Pereira. (19) 4040-4112/(19) 99984-6113 </a:t>
            </a:r>
            <a:endParaRPr lang="pt-BR" sz="14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1400" dirty="0"/>
              <a:t> 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1400" b="1" u="sng" dirty="0"/>
              <a:t>IGL FILTROS E LUBRIFICANTES:</a:t>
            </a:r>
            <a:r>
              <a:rPr lang="pt-BR" sz="1400" dirty="0"/>
              <a:t> preços e descontos especiais que podem chegar a 30%.</a:t>
            </a:r>
          </a:p>
          <a:p>
            <a:pPr algn="just"/>
            <a:r>
              <a:rPr lang="pt-BR" sz="1400" b="1" dirty="0"/>
              <a:t> </a:t>
            </a:r>
            <a:endParaRPr lang="pt-BR" sz="14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1" u="sng" dirty="0" smtClean="0"/>
              <a:t>LABORATÓRIO </a:t>
            </a:r>
            <a:r>
              <a:rPr lang="pt-BR" sz="1400" b="1" u="sng" dirty="0"/>
              <a:t>CBI – CENTRO DE BIOANÁLISES INTEGRADAS:</a:t>
            </a:r>
            <a:r>
              <a:rPr lang="pt-BR" sz="1400" dirty="0"/>
              <a:t> 50% de desconto na tabela de serviços realizados (exames laboratoriais). </a:t>
            </a:r>
            <a:endParaRPr lang="pt-BR" sz="1400" b="1" dirty="0" smtClean="0"/>
          </a:p>
          <a:p>
            <a:pPr algn="just"/>
            <a:endParaRPr lang="pt-BR" sz="14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1400" b="1" u="sng" dirty="0"/>
              <a:t>GROCH ODONTOLOGIA</a:t>
            </a:r>
            <a:r>
              <a:rPr lang="pt-BR" sz="1400" b="1" dirty="0"/>
              <a:t>:  </a:t>
            </a:r>
            <a:r>
              <a:rPr lang="pt-BR" sz="1400" dirty="0"/>
              <a:t>Desconto de 25% no valor final do plano de tratamento escolhido pelo paciente, para todas as especialidades, exceto prótese dentária e ortodontia. Desconto de 20% para Ortodontia. Desconto de 10% para Prótese Dentária.</a:t>
            </a:r>
          </a:p>
          <a:p>
            <a:pPr algn="just"/>
            <a:r>
              <a:rPr lang="pt-BR" sz="1400" dirty="0"/>
              <a:t> 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1400" b="1" u="sng" dirty="0"/>
              <a:t>SERVIÇOS ADVOCATÍCIOS (Dra. Virgínia </a:t>
            </a:r>
            <a:r>
              <a:rPr lang="pt-BR" sz="1400" b="1" u="sng" dirty="0" err="1"/>
              <a:t>Anara</a:t>
            </a:r>
            <a:r>
              <a:rPr lang="pt-BR" sz="1400" b="1" u="sng" dirty="0"/>
              <a:t> A. S. Rodrigues)</a:t>
            </a:r>
            <a:r>
              <a:rPr lang="pt-BR" sz="1400" dirty="0"/>
              <a:t>: Consulta gratuita e desconto de 20% nos serviços realizados. </a:t>
            </a:r>
            <a:endParaRPr lang="pt-BR" sz="1400" dirty="0" smtClean="0"/>
          </a:p>
          <a:p>
            <a:pPr lvl="0"/>
            <a:endParaRPr lang="pt-BR" sz="300" dirty="0"/>
          </a:p>
          <a:p>
            <a:pPr lvl="0" algn="ctr"/>
            <a:endParaRPr lang="pt-BR" sz="300" b="1" dirty="0" smtClean="0">
              <a:solidFill>
                <a:srgbClr val="FF0000"/>
              </a:solidFill>
            </a:endParaRPr>
          </a:p>
          <a:p>
            <a:pPr lvl="0" algn="ctr"/>
            <a:r>
              <a:rPr lang="pt-BR" sz="1400" b="1" dirty="0" smtClean="0">
                <a:solidFill>
                  <a:srgbClr val="FF0000"/>
                </a:solidFill>
              </a:rPr>
              <a:t>CONFERIR AS TABELAS DOS SERVIÇOS NO SINDICATO RURAL DE BRAGANÇA PAULISTA </a:t>
            </a:r>
            <a:endParaRPr lang="pt-BR" sz="1400" b="1" dirty="0">
              <a:solidFill>
                <a:srgbClr val="FF000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096" y="1796217"/>
            <a:ext cx="1628800" cy="70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59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141</Words>
  <Application>Microsoft Office PowerPoint</Application>
  <PresentationFormat>Apresentação na tela (4:3)</PresentationFormat>
  <Paragraphs>57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SINDICATO RURAL DE BRAGANÇA PAULISTA </vt:lpstr>
      <vt:lpstr>SINDICATO RURAL DE BRAGANÇA PAULISTA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SINDICATO RURAL DE BRAGANÇA PAULISTA</dc:title>
  <dc:creator>adm</dc:creator>
  <cp:lastModifiedBy>adm</cp:lastModifiedBy>
  <cp:revision>12</cp:revision>
  <cp:lastPrinted>2019-05-29T19:18:41Z</cp:lastPrinted>
  <dcterms:created xsi:type="dcterms:W3CDTF">2019-05-29T18:15:46Z</dcterms:created>
  <dcterms:modified xsi:type="dcterms:W3CDTF">2019-06-05T14:24:59Z</dcterms:modified>
</cp:coreProperties>
</file>